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</p:sldIdLst>
  <p:sldSz cx="9144000" cy="6858000" type="screen4x3"/>
  <p:notesSz cx="6858000" cy="9144000"/>
  <p:photoAlbum layout="1pic" frame="frameStyle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D7F6B-54D7-434F-9F09-2E54C3961138}" type="datetimeFigureOut">
              <a:rPr lang="en-US" smtClean="0"/>
              <a:t>12/6/2009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ABFBC1-D2FE-4421-A89E-707D42C8C1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87096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D7F6B-54D7-434F-9F09-2E54C3961138}" type="datetimeFigureOut">
              <a:rPr lang="en-US" smtClean="0"/>
              <a:t>12/6/2009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ABFBC1-D2FE-4421-A89E-707D42C8C1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10138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D7F6B-54D7-434F-9F09-2E54C3961138}" type="datetimeFigureOut">
              <a:rPr lang="en-US" smtClean="0"/>
              <a:t>12/6/2009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ABFBC1-D2FE-4421-A89E-707D42C8C1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88800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D7F6B-54D7-434F-9F09-2E54C3961138}" type="datetimeFigureOut">
              <a:rPr lang="en-US" smtClean="0"/>
              <a:t>12/6/2009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ABFBC1-D2FE-4421-A89E-707D42C8C1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01620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D7F6B-54D7-434F-9F09-2E54C3961138}" type="datetimeFigureOut">
              <a:rPr lang="en-US" smtClean="0"/>
              <a:t>12/6/2009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ABFBC1-D2FE-4421-A89E-707D42C8C1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2631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D7F6B-54D7-434F-9F09-2E54C3961138}" type="datetimeFigureOut">
              <a:rPr lang="en-US" smtClean="0"/>
              <a:t>12/6/2009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ABFBC1-D2FE-4421-A89E-707D42C8C1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59796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D7F6B-54D7-434F-9F09-2E54C3961138}" type="datetimeFigureOut">
              <a:rPr lang="en-US" smtClean="0"/>
              <a:t>12/6/2009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ABFBC1-D2FE-4421-A89E-707D42C8C1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27671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D7F6B-54D7-434F-9F09-2E54C3961138}" type="datetimeFigureOut">
              <a:rPr lang="en-US" smtClean="0"/>
              <a:t>12/6/2009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ABFBC1-D2FE-4421-A89E-707D42C8C1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89789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D7F6B-54D7-434F-9F09-2E54C3961138}" type="datetimeFigureOut">
              <a:rPr lang="en-US" smtClean="0"/>
              <a:t>12/6/2009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ABFBC1-D2FE-4421-A89E-707D42C8C1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9749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D7F6B-54D7-434F-9F09-2E54C3961138}" type="datetimeFigureOut">
              <a:rPr lang="en-US" smtClean="0"/>
              <a:t>12/6/2009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ABFBC1-D2FE-4421-A89E-707D42C8C1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4301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D7F6B-54D7-434F-9F09-2E54C3961138}" type="datetimeFigureOut">
              <a:rPr lang="en-US" smtClean="0"/>
              <a:t>12/6/2009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ABFBC1-D2FE-4421-A89E-707D42C8C1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44274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1D7F6B-54D7-434F-9F09-2E54C3961138}" type="datetimeFigureOut">
              <a:rPr lang="en-US" smtClean="0"/>
              <a:t>12/6/2009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ABFBC1-D2FE-4421-A89E-707D42C8C1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53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/>
              <a:t>Photo Album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Delhi 2009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8888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xmlns:p14="http://schemas.microsoft.com/office/powerpoint/2010/main" spd="slow">
        <p:dissolv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DSC_1694"/>
          <p:cNvPicPr>
            <a:picLocks noGrp="1" noChangeAspect="1"/>
          </p:cNvPicPr>
          <p:nvPr isPhoto="1"/>
        </p:nvPicPr>
        <p:blipFill>
          <a:blip r:embed="rId2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841375"/>
            <a:ext cx="7772400" cy="5173663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FFFFF" mc:Ignorable="">
              <a:shade val="85000"/>
            </a:srgbClr>
          </a:solidFill>
          <a:ln w="88900" cap="sq">
            <a:solidFill>
              <a:srgbClr xmlns:mc="http://schemas.openxmlformats.org/markup-compatibility/2006" xmlns:a14="http://schemas.microsoft.com/office/drawing/2010/main" val="FFFFFF" mc:Ignorable=""/>
            </a:solidFill>
            <a:miter lim="800000"/>
          </a:ln>
          <a:effectLst>
            <a:outerShdw blurRad="55000" dist="18000" dir="5400000" algn="tl" rotWithShape="0">
              <a:srgbClr xmlns:mc="http://schemas.openxmlformats.org/markup-compatibility/2006" xmlns:a14="http://schemas.microsoft.com/office/drawing/2010/main" val="000000" mc:Ignorable="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xmlns:mc="http://schemas.openxmlformats.org/markup-compatibility/2006" xmlns:a14="http://schemas.microsoft.com/office/drawing/2010/main" val="FFFFFF" mc:Ignorable=""/>
            </a:contourClr>
          </a:sp3d>
        </p:spPr>
      </p:pic>
    </p:spTree>
    <p:extLst>
      <p:ext uri="{BB962C8B-B14F-4D97-AF65-F5344CB8AC3E}">
        <p14:creationId xmlns:p14="http://schemas.microsoft.com/office/powerpoint/2010/main" val="23567541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DSC_1696"/>
          <p:cNvPicPr>
            <a:picLocks noGrp="1" noChangeAspect="1"/>
          </p:cNvPicPr>
          <p:nvPr isPhoto="1"/>
        </p:nvPicPr>
        <p:blipFill>
          <a:blip r:embed="rId2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841375"/>
            <a:ext cx="7772400" cy="5173663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FFFFF" mc:Ignorable="">
              <a:shade val="85000"/>
            </a:srgbClr>
          </a:solidFill>
          <a:ln w="88900" cap="sq">
            <a:solidFill>
              <a:srgbClr xmlns:mc="http://schemas.openxmlformats.org/markup-compatibility/2006" xmlns:a14="http://schemas.microsoft.com/office/drawing/2010/main" val="FFFFFF" mc:Ignorable=""/>
            </a:solidFill>
            <a:miter lim="800000"/>
          </a:ln>
          <a:effectLst>
            <a:outerShdw blurRad="55000" dist="18000" dir="5400000" algn="tl" rotWithShape="0">
              <a:srgbClr xmlns:mc="http://schemas.openxmlformats.org/markup-compatibility/2006" xmlns:a14="http://schemas.microsoft.com/office/drawing/2010/main" val="000000" mc:Ignorable="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xmlns:mc="http://schemas.openxmlformats.org/markup-compatibility/2006" xmlns:a14="http://schemas.microsoft.com/office/drawing/2010/main" val="FFFFFF" mc:Ignorable=""/>
            </a:contourClr>
          </a:sp3d>
        </p:spPr>
      </p:pic>
    </p:spTree>
    <p:extLst>
      <p:ext uri="{BB962C8B-B14F-4D97-AF65-F5344CB8AC3E}">
        <p14:creationId xmlns:p14="http://schemas.microsoft.com/office/powerpoint/2010/main" val="15986255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DSC_1697"/>
          <p:cNvPicPr>
            <a:picLocks noGrp="1" noChangeAspect="1"/>
          </p:cNvPicPr>
          <p:nvPr isPhoto="1"/>
        </p:nvPicPr>
        <p:blipFill>
          <a:blip r:embed="rId2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841375"/>
            <a:ext cx="7772400" cy="5173663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FFFFF" mc:Ignorable="">
              <a:shade val="85000"/>
            </a:srgbClr>
          </a:solidFill>
          <a:ln w="88900" cap="sq">
            <a:solidFill>
              <a:srgbClr xmlns:mc="http://schemas.openxmlformats.org/markup-compatibility/2006" xmlns:a14="http://schemas.microsoft.com/office/drawing/2010/main" val="FFFFFF" mc:Ignorable=""/>
            </a:solidFill>
            <a:miter lim="800000"/>
          </a:ln>
          <a:effectLst>
            <a:outerShdw blurRad="55000" dist="18000" dir="5400000" algn="tl" rotWithShape="0">
              <a:srgbClr xmlns:mc="http://schemas.openxmlformats.org/markup-compatibility/2006" xmlns:a14="http://schemas.microsoft.com/office/drawing/2010/main" val="000000" mc:Ignorable="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xmlns:mc="http://schemas.openxmlformats.org/markup-compatibility/2006" xmlns:a14="http://schemas.microsoft.com/office/drawing/2010/main" val="FFFFFF" mc:Ignorable=""/>
            </a:contourClr>
          </a:sp3d>
        </p:spPr>
      </p:pic>
    </p:spTree>
    <p:extLst>
      <p:ext uri="{BB962C8B-B14F-4D97-AF65-F5344CB8AC3E}">
        <p14:creationId xmlns:p14="http://schemas.microsoft.com/office/powerpoint/2010/main" val="5862463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DSC_1698"/>
          <p:cNvPicPr>
            <a:picLocks noGrp="1" noChangeAspect="1"/>
          </p:cNvPicPr>
          <p:nvPr isPhoto="1"/>
        </p:nvPicPr>
        <p:blipFill>
          <a:blip r:embed="rId2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841375"/>
            <a:ext cx="7772400" cy="5173663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FFFFF" mc:Ignorable="">
              <a:shade val="85000"/>
            </a:srgbClr>
          </a:solidFill>
          <a:ln w="88900" cap="sq">
            <a:solidFill>
              <a:srgbClr xmlns:mc="http://schemas.openxmlformats.org/markup-compatibility/2006" xmlns:a14="http://schemas.microsoft.com/office/drawing/2010/main" val="FFFFFF" mc:Ignorable=""/>
            </a:solidFill>
            <a:miter lim="800000"/>
          </a:ln>
          <a:effectLst>
            <a:outerShdw blurRad="55000" dist="18000" dir="5400000" algn="tl" rotWithShape="0">
              <a:srgbClr xmlns:mc="http://schemas.openxmlformats.org/markup-compatibility/2006" xmlns:a14="http://schemas.microsoft.com/office/drawing/2010/main" val="000000" mc:Ignorable="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xmlns:mc="http://schemas.openxmlformats.org/markup-compatibility/2006" xmlns:a14="http://schemas.microsoft.com/office/drawing/2010/main" val="FFFFFF" mc:Ignorable=""/>
            </a:contourClr>
          </a:sp3d>
        </p:spPr>
      </p:pic>
    </p:spTree>
    <p:extLst>
      <p:ext uri="{BB962C8B-B14F-4D97-AF65-F5344CB8AC3E}">
        <p14:creationId xmlns:p14="http://schemas.microsoft.com/office/powerpoint/2010/main" val="20222845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DSC_1699"/>
          <p:cNvPicPr>
            <a:picLocks noGrp="1" noChangeAspect="1"/>
          </p:cNvPicPr>
          <p:nvPr isPhoto="1"/>
        </p:nvPicPr>
        <p:blipFill>
          <a:blip r:embed="rId2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841375"/>
            <a:ext cx="7772400" cy="5173663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FFFFF" mc:Ignorable="">
              <a:shade val="85000"/>
            </a:srgbClr>
          </a:solidFill>
          <a:ln w="88900" cap="sq">
            <a:solidFill>
              <a:srgbClr xmlns:mc="http://schemas.openxmlformats.org/markup-compatibility/2006" xmlns:a14="http://schemas.microsoft.com/office/drawing/2010/main" val="FFFFFF" mc:Ignorable=""/>
            </a:solidFill>
            <a:miter lim="800000"/>
          </a:ln>
          <a:effectLst>
            <a:outerShdw blurRad="55000" dist="18000" dir="5400000" algn="tl" rotWithShape="0">
              <a:srgbClr xmlns:mc="http://schemas.openxmlformats.org/markup-compatibility/2006" xmlns:a14="http://schemas.microsoft.com/office/drawing/2010/main" val="000000" mc:Ignorable="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xmlns:mc="http://schemas.openxmlformats.org/markup-compatibility/2006" xmlns:a14="http://schemas.microsoft.com/office/drawing/2010/main" val="FFFFFF" mc:Ignorable=""/>
            </a:contourClr>
          </a:sp3d>
        </p:spPr>
      </p:pic>
    </p:spTree>
    <p:extLst>
      <p:ext uri="{BB962C8B-B14F-4D97-AF65-F5344CB8AC3E}">
        <p14:creationId xmlns:p14="http://schemas.microsoft.com/office/powerpoint/2010/main" val="6279586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DSC_1700"/>
          <p:cNvPicPr>
            <a:picLocks noGrp="1" noChangeAspect="1"/>
          </p:cNvPicPr>
          <p:nvPr isPhoto="1"/>
        </p:nvPicPr>
        <p:blipFill>
          <a:blip r:embed="rId2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841375"/>
            <a:ext cx="7772400" cy="5173663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FFFFF" mc:Ignorable="">
              <a:shade val="85000"/>
            </a:srgbClr>
          </a:solidFill>
          <a:ln w="88900" cap="sq">
            <a:solidFill>
              <a:srgbClr xmlns:mc="http://schemas.openxmlformats.org/markup-compatibility/2006" xmlns:a14="http://schemas.microsoft.com/office/drawing/2010/main" val="FFFFFF" mc:Ignorable=""/>
            </a:solidFill>
            <a:miter lim="800000"/>
          </a:ln>
          <a:effectLst>
            <a:outerShdw blurRad="55000" dist="18000" dir="5400000" algn="tl" rotWithShape="0">
              <a:srgbClr xmlns:mc="http://schemas.openxmlformats.org/markup-compatibility/2006" xmlns:a14="http://schemas.microsoft.com/office/drawing/2010/main" val="000000" mc:Ignorable="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xmlns:mc="http://schemas.openxmlformats.org/markup-compatibility/2006" xmlns:a14="http://schemas.microsoft.com/office/drawing/2010/main" val="FFFFFF" mc:Ignorable=""/>
            </a:contourClr>
          </a:sp3d>
        </p:spPr>
      </p:pic>
    </p:spTree>
    <p:extLst>
      <p:ext uri="{BB962C8B-B14F-4D97-AF65-F5344CB8AC3E}">
        <p14:creationId xmlns:p14="http://schemas.microsoft.com/office/powerpoint/2010/main" val="12610945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DSC_1702"/>
          <p:cNvPicPr>
            <a:picLocks noGrp="1" noChangeAspect="1"/>
          </p:cNvPicPr>
          <p:nvPr isPhoto="1"/>
        </p:nvPicPr>
        <p:blipFill>
          <a:blip r:embed="rId2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841375"/>
            <a:ext cx="7772400" cy="5173663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FFFFF" mc:Ignorable="">
              <a:shade val="85000"/>
            </a:srgbClr>
          </a:solidFill>
          <a:ln w="88900" cap="sq">
            <a:solidFill>
              <a:srgbClr xmlns:mc="http://schemas.openxmlformats.org/markup-compatibility/2006" xmlns:a14="http://schemas.microsoft.com/office/drawing/2010/main" val="FFFFFF" mc:Ignorable=""/>
            </a:solidFill>
            <a:miter lim="800000"/>
          </a:ln>
          <a:effectLst>
            <a:outerShdw blurRad="55000" dist="18000" dir="5400000" algn="tl" rotWithShape="0">
              <a:srgbClr xmlns:mc="http://schemas.openxmlformats.org/markup-compatibility/2006" xmlns:a14="http://schemas.microsoft.com/office/drawing/2010/main" val="000000" mc:Ignorable="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xmlns:mc="http://schemas.openxmlformats.org/markup-compatibility/2006" xmlns:a14="http://schemas.microsoft.com/office/drawing/2010/main" val="FFFFFF" mc:Ignorable=""/>
            </a:contourClr>
          </a:sp3d>
        </p:spPr>
      </p:pic>
    </p:spTree>
    <p:extLst>
      <p:ext uri="{BB962C8B-B14F-4D97-AF65-F5344CB8AC3E}">
        <p14:creationId xmlns:p14="http://schemas.microsoft.com/office/powerpoint/2010/main" val="40333098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99">
        <p14:doors dir="vert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DSC_1703"/>
          <p:cNvPicPr>
            <a:picLocks noGrp="1" noChangeAspect="1"/>
          </p:cNvPicPr>
          <p:nvPr isPhoto="1"/>
        </p:nvPicPr>
        <p:blipFill>
          <a:blip r:embed="rId2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841375"/>
            <a:ext cx="7772400" cy="5173663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FFFFF" mc:Ignorable="">
              <a:shade val="85000"/>
            </a:srgbClr>
          </a:solidFill>
          <a:ln w="88900" cap="sq">
            <a:solidFill>
              <a:srgbClr xmlns:mc="http://schemas.openxmlformats.org/markup-compatibility/2006" xmlns:a14="http://schemas.microsoft.com/office/drawing/2010/main" val="FFFFFF" mc:Ignorable=""/>
            </a:solidFill>
            <a:miter lim="800000"/>
          </a:ln>
          <a:effectLst>
            <a:outerShdw blurRad="55000" dist="18000" dir="5400000" algn="tl" rotWithShape="0">
              <a:srgbClr xmlns:mc="http://schemas.openxmlformats.org/markup-compatibility/2006" xmlns:a14="http://schemas.microsoft.com/office/drawing/2010/main" val="000000" mc:Ignorable="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xmlns:mc="http://schemas.openxmlformats.org/markup-compatibility/2006" xmlns:a14="http://schemas.microsoft.com/office/drawing/2010/main" val="FFFFFF" mc:Ignorable=""/>
            </a:contourClr>
          </a:sp3d>
        </p:spPr>
      </p:pic>
    </p:spTree>
    <p:extLst>
      <p:ext uri="{BB962C8B-B14F-4D97-AF65-F5344CB8AC3E}">
        <p14:creationId xmlns:p14="http://schemas.microsoft.com/office/powerpoint/2010/main" val="20220383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DSC_1727"/>
          <p:cNvPicPr>
            <a:picLocks noGrp="1" noChangeAspect="1"/>
          </p:cNvPicPr>
          <p:nvPr isPhoto="1"/>
        </p:nvPicPr>
        <p:blipFill>
          <a:blip r:embed="rId2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841375"/>
            <a:ext cx="7772400" cy="5173663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FFFFF" mc:Ignorable="">
              <a:shade val="85000"/>
            </a:srgbClr>
          </a:solidFill>
          <a:ln w="88900" cap="sq">
            <a:solidFill>
              <a:srgbClr xmlns:mc="http://schemas.openxmlformats.org/markup-compatibility/2006" xmlns:a14="http://schemas.microsoft.com/office/drawing/2010/main" val="FFFFFF" mc:Ignorable=""/>
            </a:solidFill>
            <a:miter lim="800000"/>
          </a:ln>
          <a:effectLst>
            <a:outerShdw blurRad="55000" dist="18000" dir="5400000" algn="tl" rotWithShape="0">
              <a:srgbClr xmlns:mc="http://schemas.openxmlformats.org/markup-compatibility/2006" xmlns:a14="http://schemas.microsoft.com/office/drawing/2010/main" val="000000" mc:Ignorable="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xmlns:mc="http://schemas.openxmlformats.org/markup-compatibility/2006" xmlns:a14="http://schemas.microsoft.com/office/drawing/2010/main" val="FFFFFF" mc:Ignorable=""/>
            </a:contourClr>
          </a:sp3d>
        </p:spPr>
      </p:pic>
    </p:spTree>
    <p:extLst>
      <p:ext uri="{BB962C8B-B14F-4D97-AF65-F5344CB8AC3E}">
        <p14:creationId xmlns:p14="http://schemas.microsoft.com/office/powerpoint/2010/main" val="25097900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dir="u" isInverted="1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DSC_1728"/>
          <p:cNvPicPr>
            <a:picLocks noGrp="1" noChangeAspect="1"/>
          </p:cNvPicPr>
          <p:nvPr isPhoto="1"/>
        </p:nvPicPr>
        <p:blipFill>
          <a:blip r:embed="rId2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6375" y="685800"/>
            <a:ext cx="3651250" cy="5486400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FFFFF" mc:Ignorable="">
              <a:shade val="85000"/>
            </a:srgbClr>
          </a:solidFill>
          <a:ln w="88900" cap="sq">
            <a:solidFill>
              <a:srgbClr xmlns:mc="http://schemas.openxmlformats.org/markup-compatibility/2006" xmlns:a14="http://schemas.microsoft.com/office/drawing/2010/main" val="FFFFFF" mc:Ignorable=""/>
            </a:solidFill>
            <a:miter lim="800000"/>
          </a:ln>
          <a:effectLst>
            <a:outerShdw blurRad="55000" dist="18000" dir="5400000" algn="tl" rotWithShape="0">
              <a:srgbClr xmlns:mc="http://schemas.openxmlformats.org/markup-compatibility/2006" xmlns:a14="http://schemas.microsoft.com/office/drawing/2010/main" val="000000" mc:Ignorable="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xmlns:mc="http://schemas.openxmlformats.org/markup-compatibility/2006" xmlns:a14="http://schemas.microsoft.com/office/drawing/2010/main" val="FFFFFF" mc:Ignorable=""/>
            </a:contourClr>
          </a:sp3d>
        </p:spPr>
      </p:pic>
    </p:spTree>
    <p:extLst>
      <p:ext uri="{BB962C8B-B14F-4D97-AF65-F5344CB8AC3E}">
        <p14:creationId xmlns:p14="http://schemas.microsoft.com/office/powerpoint/2010/main" val="740098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dir="r" isInverted="1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Bild008"/>
          <p:cNvPicPr>
            <a:picLocks noGrp="1" noChangeAspect="1"/>
          </p:cNvPicPr>
          <p:nvPr isPhoto="1"/>
        </p:nvPicPr>
        <p:blipFill>
          <a:blip r:embed="rId2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" y="685800"/>
            <a:ext cx="7315200" cy="5486400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FFFFF" mc:Ignorable="">
              <a:shade val="85000"/>
            </a:srgbClr>
          </a:solidFill>
          <a:ln w="88900" cap="sq">
            <a:solidFill>
              <a:srgbClr xmlns:mc="http://schemas.openxmlformats.org/markup-compatibility/2006" xmlns:a14="http://schemas.microsoft.com/office/drawing/2010/main" val="FFFFFF" mc:Ignorable=""/>
            </a:solidFill>
            <a:miter lim="800000"/>
          </a:ln>
          <a:effectLst>
            <a:outerShdw blurRad="55000" dist="18000" dir="5400000" algn="tl" rotWithShape="0">
              <a:srgbClr xmlns:mc="http://schemas.openxmlformats.org/markup-compatibility/2006" xmlns:a14="http://schemas.microsoft.com/office/drawing/2010/main" val="000000" mc:Ignorable="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xmlns:mc="http://schemas.openxmlformats.org/markup-compatibility/2006" xmlns:a14="http://schemas.microsoft.com/office/drawing/2010/main" val="FFFFFF" mc:Ignorable=""/>
            </a:contourClr>
          </a:sp3d>
        </p:spPr>
      </p:pic>
    </p:spTree>
    <p:extLst>
      <p:ext uri="{BB962C8B-B14F-4D97-AF65-F5344CB8AC3E}">
        <p14:creationId xmlns:p14="http://schemas.microsoft.com/office/powerpoint/2010/main" val="28248339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DSC_1729"/>
          <p:cNvPicPr>
            <a:picLocks noGrp="1" noChangeAspect="1"/>
          </p:cNvPicPr>
          <p:nvPr isPhoto="1"/>
        </p:nvPicPr>
        <p:blipFill>
          <a:blip r:embed="rId2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841375"/>
            <a:ext cx="7772400" cy="5173663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FFFFF" mc:Ignorable="">
              <a:shade val="85000"/>
            </a:srgbClr>
          </a:solidFill>
          <a:ln w="88900" cap="sq">
            <a:solidFill>
              <a:srgbClr xmlns:mc="http://schemas.openxmlformats.org/markup-compatibility/2006" xmlns:a14="http://schemas.microsoft.com/office/drawing/2010/main" val="FFFFFF" mc:Ignorable=""/>
            </a:solidFill>
            <a:miter lim="800000"/>
          </a:ln>
          <a:effectLst>
            <a:outerShdw blurRad="55000" dist="18000" dir="5400000" algn="tl" rotWithShape="0">
              <a:srgbClr xmlns:mc="http://schemas.openxmlformats.org/markup-compatibility/2006" xmlns:a14="http://schemas.microsoft.com/office/drawing/2010/main" val="000000" mc:Ignorable="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xmlns:mc="http://schemas.openxmlformats.org/markup-compatibility/2006" xmlns:a14="http://schemas.microsoft.com/office/drawing/2010/main" val="FFFFFF" mc:Ignorable=""/>
            </a:contourClr>
          </a:sp3d>
        </p:spPr>
      </p:pic>
    </p:spTree>
    <p:extLst>
      <p:ext uri="{BB962C8B-B14F-4D97-AF65-F5344CB8AC3E}">
        <p14:creationId xmlns:p14="http://schemas.microsoft.com/office/powerpoint/2010/main" val="23858059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dir="d" isInverted="1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DSC_1730"/>
          <p:cNvPicPr>
            <a:picLocks noGrp="1" noChangeAspect="1"/>
          </p:cNvPicPr>
          <p:nvPr isPhoto="1"/>
        </p:nvPicPr>
        <p:blipFill>
          <a:blip r:embed="rId2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841375"/>
            <a:ext cx="7772400" cy="5173663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FFFFF" mc:Ignorable="">
              <a:shade val="85000"/>
            </a:srgbClr>
          </a:solidFill>
          <a:ln w="88900" cap="sq">
            <a:solidFill>
              <a:srgbClr xmlns:mc="http://schemas.openxmlformats.org/markup-compatibility/2006" xmlns:a14="http://schemas.microsoft.com/office/drawing/2010/main" val="FFFFFF" mc:Ignorable=""/>
            </a:solidFill>
            <a:miter lim="800000"/>
          </a:ln>
          <a:effectLst>
            <a:outerShdw blurRad="55000" dist="18000" dir="5400000" algn="tl" rotWithShape="0">
              <a:srgbClr xmlns:mc="http://schemas.openxmlformats.org/markup-compatibility/2006" xmlns:a14="http://schemas.microsoft.com/office/drawing/2010/main" val="000000" mc:Ignorable="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xmlns:mc="http://schemas.openxmlformats.org/markup-compatibility/2006" xmlns:a14="http://schemas.microsoft.com/office/drawing/2010/main" val="FFFFFF" mc:Ignorable=""/>
            </a:contourClr>
          </a:sp3d>
        </p:spPr>
      </p:pic>
    </p:spTree>
    <p:extLst>
      <p:ext uri="{BB962C8B-B14F-4D97-AF65-F5344CB8AC3E}">
        <p14:creationId xmlns:p14="http://schemas.microsoft.com/office/powerpoint/2010/main" val="31974793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99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DSC_1731"/>
          <p:cNvPicPr>
            <a:picLocks noGrp="1" noChangeAspect="1"/>
          </p:cNvPicPr>
          <p:nvPr isPhoto="1"/>
        </p:nvPicPr>
        <p:blipFill>
          <a:blip r:embed="rId2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841375"/>
            <a:ext cx="7772400" cy="5173663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FFFFF" mc:Ignorable="">
              <a:shade val="85000"/>
            </a:srgbClr>
          </a:solidFill>
          <a:ln w="88900" cap="sq">
            <a:solidFill>
              <a:srgbClr xmlns:mc="http://schemas.openxmlformats.org/markup-compatibility/2006" xmlns:a14="http://schemas.microsoft.com/office/drawing/2010/main" val="FFFFFF" mc:Ignorable=""/>
            </a:solidFill>
            <a:miter lim="800000"/>
          </a:ln>
          <a:effectLst>
            <a:outerShdw blurRad="55000" dist="18000" dir="5400000" algn="tl" rotWithShape="0">
              <a:srgbClr xmlns:mc="http://schemas.openxmlformats.org/markup-compatibility/2006" xmlns:a14="http://schemas.microsoft.com/office/drawing/2010/main" val="000000" mc:Ignorable="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xmlns:mc="http://schemas.openxmlformats.org/markup-compatibility/2006" xmlns:a14="http://schemas.microsoft.com/office/drawing/2010/main" val="FFFFFF" mc:Ignorable=""/>
            </a:contourClr>
          </a:sp3d>
        </p:spPr>
      </p:pic>
    </p:spTree>
    <p:extLst>
      <p:ext uri="{BB962C8B-B14F-4D97-AF65-F5344CB8AC3E}">
        <p14:creationId xmlns:p14="http://schemas.microsoft.com/office/powerpoint/2010/main" val="20522748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DSC_1732"/>
          <p:cNvPicPr>
            <a:picLocks noGrp="1" noChangeAspect="1"/>
          </p:cNvPicPr>
          <p:nvPr isPhoto="1"/>
        </p:nvPicPr>
        <p:blipFill>
          <a:blip r:embed="rId2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841375"/>
            <a:ext cx="7772400" cy="5173663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FFFFF" mc:Ignorable="">
              <a:shade val="85000"/>
            </a:srgbClr>
          </a:solidFill>
          <a:ln w="88900" cap="sq">
            <a:solidFill>
              <a:srgbClr xmlns:mc="http://schemas.openxmlformats.org/markup-compatibility/2006" xmlns:a14="http://schemas.microsoft.com/office/drawing/2010/main" val="FFFFFF" mc:Ignorable=""/>
            </a:solidFill>
            <a:miter lim="800000"/>
          </a:ln>
          <a:effectLst>
            <a:outerShdw blurRad="55000" dist="18000" dir="5400000" algn="tl" rotWithShape="0">
              <a:srgbClr xmlns:mc="http://schemas.openxmlformats.org/markup-compatibility/2006" xmlns:a14="http://schemas.microsoft.com/office/drawing/2010/main" val="000000" mc:Ignorable="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xmlns:mc="http://schemas.openxmlformats.org/markup-compatibility/2006" xmlns:a14="http://schemas.microsoft.com/office/drawing/2010/main" val="FFFFFF" mc:Ignorable=""/>
            </a:contourClr>
          </a:sp3d>
        </p:spPr>
      </p:pic>
    </p:spTree>
    <p:extLst>
      <p:ext uri="{BB962C8B-B14F-4D97-AF65-F5344CB8AC3E}">
        <p14:creationId xmlns:p14="http://schemas.microsoft.com/office/powerpoint/2010/main" val="18202832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DSC_1733"/>
          <p:cNvPicPr>
            <a:picLocks noGrp="1" noChangeAspect="1"/>
          </p:cNvPicPr>
          <p:nvPr isPhoto="1"/>
        </p:nvPicPr>
        <p:blipFill>
          <a:blip r:embed="rId2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841375"/>
            <a:ext cx="7772400" cy="5173663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FFFFF" mc:Ignorable="">
              <a:shade val="85000"/>
            </a:srgbClr>
          </a:solidFill>
          <a:ln w="88900" cap="sq">
            <a:solidFill>
              <a:srgbClr xmlns:mc="http://schemas.openxmlformats.org/markup-compatibility/2006" xmlns:a14="http://schemas.microsoft.com/office/drawing/2010/main" val="FFFFFF" mc:Ignorable=""/>
            </a:solidFill>
            <a:miter lim="800000"/>
          </a:ln>
          <a:effectLst>
            <a:outerShdw blurRad="55000" dist="18000" dir="5400000" algn="tl" rotWithShape="0">
              <a:srgbClr xmlns:mc="http://schemas.openxmlformats.org/markup-compatibility/2006" xmlns:a14="http://schemas.microsoft.com/office/drawing/2010/main" val="000000" mc:Ignorable="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xmlns:mc="http://schemas.openxmlformats.org/markup-compatibility/2006" xmlns:a14="http://schemas.microsoft.com/office/drawing/2010/main" val="FFFFFF" mc:Ignorable=""/>
            </a:contourClr>
          </a:sp3d>
        </p:spPr>
      </p:pic>
    </p:spTree>
    <p:extLst>
      <p:ext uri="{BB962C8B-B14F-4D97-AF65-F5344CB8AC3E}">
        <p14:creationId xmlns:p14="http://schemas.microsoft.com/office/powerpoint/2010/main" val="3649922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DSC_1734"/>
          <p:cNvPicPr>
            <a:picLocks noGrp="1" noChangeAspect="1"/>
          </p:cNvPicPr>
          <p:nvPr isPhoto="1"/>
        </p:nvPicPr>
        <p:blipFill>
          <a:blip r:embed="rId2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841375"/>
            <a:ext cx="7772400" cy="5173663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FFFFF" mc:Ignorable="">
              <a:shade val="85000"/>
            </a:srgbClr>
          </a:solidFill>
          <a:ln w="88900" cap="sq">
            <a:solidFill>
              <a:srgbClr xmlns:mc="http://schemas.openxmlformats.org/markup-compatibility/2006" xmlns:a14="http://schemas.microsoft.com/office/drawing/2010/main" val="FFFFFF" mc:Ignorable=""/>
            </a:solidFill>
            <a:miter lim="800000"/>
          </a:ln>
          <a:effectLst>
            <a:outerShdw blurRad="55000" dist="18000" dir="5400000" algn="tl" rotWithShape="0">
              <a:srgbClr xmlns:mc="http://schemas.openxmlformats.org/markup-compatibility/2006" xmlns:a14="http://schemas.microsoft.com/office/drawing/2010/main" val="000000" mc:Ignorable="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xmlns:mc="http://schemas.openxmlformats.org/markup-compatibility/2006" xmlns:a14="http://schemas.microsoft.com/office/drawing/2010/main" val="FFFFFF" mc:Ignorable=""/>
            </a:contourClr>
          </a:sp3d>
        </p:spPr>
      </p:pic>
    </p:spTree>
    <p:extLst>
      <p:ext uri="{BB962C8B-B14F-4D97-AF65-F5344CB8AC3E}">
        <p14:creationId xmlns:p14="http://schemas.microsoft.com/office/powerpoint/2010/main" val="28495209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DSC_1755"/>
          <p:cNvPicPr>
            <a:picLocks noGrp="1" noChangeAspect="1"/>
          </p:cNvPicPr>
          <p:nvPr isPhoto="1"/>
        </p:nvPicPr>
        <p:blipFill>
          <a:blip r:embed="rId2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841375"/>
            <a:ext cx="7772400" cy="5173663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FFFFF" mc:Ignorable="">
              <a:shade val="85000"/>
            </a:srgbClr>
          </a:solidFill>
          <a:ln w="88900" cap="sq">
            <a:solidFill>
              <a:srgbClr xmlns:mc="http://schemas.openxmlformats.org/markup-compatibility/2006" xmlns:a14="http://schemas.microsoft.com/office/drawing/2010/main" val="FFFFFF" mc:Ignorable=""/>
            </a:solidFill>
            <a:miter lim="800000"/>
          </a:ln>
          <a:effectLst>
            <a:outerShdw blurRad="55000" dist="18000" dir="5400000" algn="tl" rotWithShape="0">
              <a:srgbClr xmlns:mc="http://schemas.openxmlformats.org/markup-compatibility/2006" xmlns:a14="http://schemas.microsoft.com/office/drawing/2010/main" val="000000" mc:Ignorable="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xmlns:mc="http://schemas.openxmlformats.org/markup-compatibility/2006" xmlns:a14="http://schemas.microsoft.com/office/drawing/2010/main" val="FFFFFF" mc:Ignorable=""/>
            </a:contourClr>
          </a:sp3d>
        </p:spPr>
      </p:pic>
    </p:spTree>
    <p:extLst>
      <p:ext uri="{BB962C8B-B14F-4D97-AF65-F5344CB8AC3E}">
        <p14:creationId xmlns:p14="http://schemas.microsoft.com/office/powerpoint/2010/main" val="18350823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DSC_1757"/>
          <p:cNvPicPr>
            <a:picLocks noGrp="1" noChangeAspect="1"/>
          </p:cNvPicPr>
          <p:nvPr isPhoto="1"/>
        </p:nvPicPr>
        <p:blipFill>
          <a:blip r:embed="rId2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841375"/>
            <a:ext cx="7772400" cy="5173663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FFFFF" mc:Ignorable="">
              <a:shade val="85000"/>
            </a:srgbClr>
          </a:solidFill>
          <a:ln w="88900" cap="sq">
            <a:solidFill>
              <a:srgbClr xmlns:mc="http://schemas.openxmlformats.org/markup-compatibility/2006" xmlns:a14="http://schemas.microsoft.com/office/drawing/2010/main" val="FFFFFF" mc:Ignorable=""/>
            </a:solidFill>
            <a:miter lim="800000"/>
          </a:ln>
          <a:effectLst>
            <a:outerShdw blurRad="55000" dist="18000" dir="5400000" algn="tl" rotWithShape="0">
              <a:srgbClr xmlns:mc="http://schemas.openxmlformats.org/markup-compatibility/2006" xmlns:a14="http://schemas.microsoft.com/office/drawing/2010/main" val="000000" mc:Ignorable="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xmlns:mc="http://schemas.openxmlformats.org/markup-compatibility/2006" xmlns:a14="http://schemas.microsoft.com/office/drawing/2010/main" val="FFFFFF" mc:Ignorable=""/>
            </a:contourClr>
          </a:sp3d>
        </p:spPr>
      </p:pic>
    </p:spTree>
    <p:extLst>
      <p:ext uri="{BB962C8B-B14F-4D97-AF65-F5344CB8AC3E}">
        <p14:creationId xmlns:p14="http://schemas.microsoft.com/office/powerpoint/2010/main" val="7854847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DSC_1761"/>
          <p:cNvPicPr>
            <a:picLocks noGrp="1" noChangeAspect="1"/>
          </p:cNvPicPr>
          <p:nvPr isPhoto="1"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841375"/>
            <a:ext cx="7772400" cy="5173663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FFFFF" mc:Ignorable="">
              <a:shade val="85000"/>
            </a:srgbClr>
          </a:solidFill>
          <a:ln w="88900" cap="sq">
            <a:solidFill>
              <a:srgbClr xmlns:mc="http://schemas.openxmlformats.org/markup-compatibility/2006" xmlns:a14="http://schemas.microsoft.com/office/drawing/2010/main" val="FFFFFF" mc:Ignorable=""/>
            </a:solidFill>
            <a:miter lim="800000"/>
          </a:ln>
          <a:effectLst>
            <a:outerShdw blurRad="55000" dist="18000" dir="5400000" algn="tl" rotWithShape="0">
              <a:srgbClr xmlns:mc="http://schemas.openxmlformats.org/markup-compatibility/2006" xmlns:a14="http://schemas.microsoft.com/office/drawing/2010/main" val="000000" mc:Ignorable="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xmlns:mc="http://schemas.openxmlformats.org/markup-compatibility/2006" xmlns:a14="http://schemas.microsoft.com/office/drawing/2010/main" val="FFFFFF" mc:Ignorable=""/>
            </a:contourClr>
          </a:sp3d>
        </p:spPr>
      </p:pic>
    </p:spTree>
    <p:extLst>
      <p:ext uri="{BB962C8B-B14F-4D97-AF65-F5344CB8AC3E}">
        <p14:creationId xmlns:p14="http://schemas.microsoft.com/office/powerpoint/2010/main" val="1068972363"/>
      </p:ext>
    </p:extLst>
  </p:cSld>
  <p:clrMapOvr>
    <a:masterClrMapping/>
  </p:clrMapOvr>
  <p:transition xmlns:p14="http://schemas.microsoft.com/office/powerpoint/2010/main" spd="slow">
    <p:randomBar dir="vert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DSC_1673"/>
          <p:cNvPicPr>
            <a:picLocks noGrp="1" noChangeAspect="1"/>
          </p:cNvPicPr>
          <p:nvPr isPhoto="1"/>
        </p:nvPicPr>
        <p:blipFill>
          <a:blip r:embed="rId2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841375"/>
            <a:ext cx="7772400" cy="5173663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FFFFF" mc:Ignorable="">
              <a:shade val="85000"/>
            </a:srgbClr>
          </a:solidFill>
          <a:ln w="88900" cap="sq">
            <a:solidFill>
              <a:srgbClr xmlns:mc="http://schemas.openxmlformats.org/markup-compatibility/2006" xmlns:a14="http://schemas.microsoft.com/office/drawing/2010/main" val="FFFFFF" mc:Ignorable=""/>
            </a:solidFill>
            <a:miter lim="800000"/>
          </a:ln>
          <a:effectLst>
            <a:outerShdw blurRad="55000" dist="18000" dir="5400000" algn="tl" rotWithShape="0">
              <a:srgbClr xmlns:mc="http://schemas.openxmlformats.org/markup-compatibility/2006" xmlns:a14="http://schemas.microsoft.com/office/drawing/2010/main" val="000000" mc:Ignorable="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xmlns:mc="http://schemas.openxmlformats.org/markup-compatibility/2006" xmlns:a14="http://schemas.microsoft.com/office/drawing/2010/main" val="FFFFFF" mc:Ignorable=""/>
            </a:contourClr>
          </a:sp3d>
        </p:spPr>
      </p:pic>
    </p:spTree>
    <p:extLst>
      <p:ext uri="{BB962C8B-B14F-4D97-AF65-F5344CB8AC3E}">
        <p14:creationId xmlns:p14="http://schemas.microsoft.com/office/powerpoint/2010/main" val="15339289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xmlns:p14="http://schemas.microsoft.com/office/powerpoint/2010/main" spd="slow">
        <p:dissolv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DSC_1674"/>
          <p:cNvPicPr>
            <a:picLocks noGrp="1" noChangeAspect="1"/>
          </p:cNvPicPr>
          <p:nvPr isPhoto="1"/>
        </p:nvPicPr>
        <p:blipFill>
          <a:blip r:embed="rId2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841375"/>
            <a:ext cx="7772400" cy="5173663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FFFFF" mc:Ignorable="">
              <a:shade val="85000"/>
            </a:srgbClr>
          </a:solidFill>
          <a:ln w="88900" cap="sq">
            <a:solidFill>
              <a:srgbClr xmlns:mc="http://schemas.openxmlformats.org/markup-compatibility/2006" xmlns:a14="http://schemas.microsoft.com/office/drawing/2010/main" val="FFFFFF" mc:Ignorable=""/>
            </a:solidFill>
            <a:miter lim="800000"/>
          </a:ln>
          <a:effectLst>
            <a:outerShdw blurRad="55000" dist="18000" dir="5400000" algn="tl" rotWithShape="0">
              <a:srgbClr xmlns:mc="http://schemas.openxmlformats.org/markup-compatibility/2006" xmlns:a14="http://schemas.microsoft.com/office/drawing/2010/main" val="000000" mc:Ignorable="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xmlns:mc="http://schemas.openxmlformats.org/markup-compatibility/2006" xmlns:a14="http://schemas.microsoft.com/office/drawing/2010/main" val="FFFFFF" mc:Ignorable=""/>
            </a:contourClr>
          </a:sp3d>
        </p:spPr>
      </p:pic>
    </p:spTree>
    <p:extLst>
      <p:ext uri="{BB962C8B-B14F-4D97-AF65-F5344CB8AC3E}">
        <p14:creationId xmlns:p14="http://schemas.microsoft.com/office/powerpoint/2010/main" val="11326171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xmlns:p14="http://schemas.microsoft.com/office/powerpoint/2010/main" spd="slow">
        <p:checker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DSC_1689"/>
          <p:cNvPicPr>
            <a:picLocks noGrp="1" noChangeAspect="1"/>
          </p:cNvPicPr>
          <p:nvPr isPhoto="1"/>
        </p:nvPicPr>
        <p:blipFill>
          <a:blip r:embed="rId2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841375"/>
            <a:ext cx="7772400" cy="5173663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FFFFF" mc:Ignorable="">
              <a:shade val="85000"/>
            </a:srgbClr>
          </a:solidFill>
          <a:ln w="88900" cap="sq">
            <a:solidFill>
              <a:srgbClr xmlns:mc="http://schemas.openxmlformats.org/markup-compatibility/2006" xmlns:a14="http://schemas.microsoft.com/office/drawing/2010/main" val="FFFFFF" mc:Ignorable=""/>
            </a:solidFill>
            <a:miter lim="800000"/>
          </a:ln>
          <a:effectLst>
            <a:outerShdw blurRad="55000" dist="18000" dir="5400000" algn="tl" rotWithShape="0">
              <a:srgbClr xmlns:mc="http://schemas.openxmlformats.org/markup-compatibility/2006" xmlns:a14="http://schemas.microsoft.com/office/drawing/2010/main" val="000000" mc:Ignorable="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xmlns:mc="http://schemas.openxmlformats.org/markup-compatibility/2006" xmlns:a14="http://schemas.microsoft.com/office/drawing/2010/main" val="FFFFFF" mc:Ignorable=""/>
            </a:contourClr>
          </a:sp3d>
        </p:spPr>
      </p:pic>
    </p:spTree>
    <p:extLst>
      <p:ext uri="{BB962C8B-B14F-4D97-AF65-F5344CB8AC3E}">
        <p14:creationId xmlns:p14="http://schemas.microsoft.com/office/powerpoint/2010/main" val="4041601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xmlns:p14="http://schemas.microsoft.com/office/powerpoint/2010/main" spd="slow">
        <p:blinds dir="vert"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DSC_1690"/>
          <p:cNvPicPr>
            <a:picLocks noGrp="1" noChangeAspect="1"/>
          </p:cNvPicPr>
          <p:nvPr isPhoto="1"/>
        </p:nvPicPr>
        <p:blipFill>
          <a:blip r:embed="rId2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841375"/>
            <a:ext cx="7772400" cy="5173663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FFFFF" mc:Ignorable="">
              <a:shade val="85000"/>
            </a:srgbClr>
          </a:solidFill>
          <a:ln w="88900" cap="sq">
            <a:solidFill>
              <a:srgbClr xmlns:mc="http://schemas.openxmlformats.org/markup-compatibility/2006" xmlns:a14="http://schemas.microsoft.com/office/drawing/2010/main" val="FFFFFF" mc:Ignorable=""/>
            </a:solidFill>
            <a:miter lim="800000"/>
          </a:ln>
          <a:effectLst>
            <a:outerShdw blurRad="55000" dist="18000" dir="5400000" algn="tl" rotWithShape="0">
              <a:srgbClr xmlns:mc="http://schemas.openxmlformats.org/markup-compatibility/2006" xmlns:a14="http://schemas.microsoft.com/office/drawing/2010/main" val="000000" mc:Ignorable="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xmlns:mc="http://schemas.openxmlformats.org/markup-compatibility/2006" xmlns:a14="http://schemas.microsoft.com/office/drawing/2010/main" val="FFFFFF" mc:Ignorable=""/>
            </a:contourClr>
          </a:sp3d>
        </p:spPr>
      </p:pic>
    </p:spTree>
    <p:extLst>
      <p:ext uri="{BB962C8B-B14F-4D97-AF65-F5344CB8AC3E}">
        <p14:creationId xmlns:p14="http://schemas.microsoft.com/office/powerpoint/2010/main" val="879844510"/>
      </p:ext>
    </p:extLst>
  </p:cSld>
  <p:clrMapOvr>
    <a:masterClrMapping/>
  </p:clrMapOvr>
  <p:transition xmlns:p14="http://schemas.microsoft.com/office/powerpoint/2010/main" spd="slow">
    <p:wheel spokes="1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DSC_1691"/>
          <p:cNvPicPr>
            <a:picLocks noGrp="1" noChangeAspect="1"/>
          </p:cNvPicPr>
          <p:nvPr isPhoto="1"/>
        </p:nvPicPr>
        <p:blipFill>
          <a:blip r:embed="rId2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841375"/>
            <a:ext cx="7772400" cy="5173663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FFFFF" mc:Ignorable="">
              <a:shade val="85000"/>
            </a:srgbClr>
          </a:solidFill>
          <a:ln w="88900" cap="sq">
            <a:solidFill>
              <a:srgbClr xmlns:mc="http://schemas.openxmlformats.org/markup-compatibility/2006" xmlns:a14="http://schemas.microsoft.com/office/drawing/2010/main" val="FFFFFF" mc:Ignorable=""/>
            </a:solidFill>
            <a:miter lim="800000"/>
          </a:ln>
          <a:effectLst>
            <a:outerShdw blurRad="55000" dist="18000" dir="5400000" algn="tl" rotWithShape="0">
              <a:srgbClr xmlns:mc="http://schemas.openxmlformats.org/markup-compatibility/2006" xmlns:a14="http://schemas.microsoft.com/office/drawing/2010/main" val="000000" mc:Ignorable="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xmlns:mc="http://schemas.openxmlformats.org/markup-compatibility/2006" xmlns:a14="http://schemas.microsoft.com/office/drawing/2010/main" val="FFFFFF" mc:Ignorable=""/>
            </a:contourClr>
          </a:sp3d>
        </p:spPr>
      </p:pic>
    </p:spTree>
    <p:extLst>
      <p:ext uri="{BB962C8B-B14F-4D97-AF65-F5344CB8AC3E}">
        <p14:creationId xmlns:p14="http://schemas.microsoft.com/office/powerpoint/2010/main" val="33179803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99">
        <p14:ripple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DSC_1692"/>
          <p:cNvPicPr>
            <a:picLocks noGrp="1" noChangeAspect="1"/>
          </p:cNvPicPr>
          <p:nvPr isPhoto="1"/>
        </p:nvPicPr>
        <p:blipFill>
          <a:blip r:embed="rId2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841375"/>
            <a:ext cx="7772400" cy="5173663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FFFFF" mc:Ignorable="">
              <a:shade val="85000"/>
            </a:srgbClr>
          </a:solidFill>
          <a:ln w="88900" cap="sq">
            <a:solidFill>
              <a:srgbClr xmlns:mc="http://schemas.openxmlformats.org/markup-compatibility/2006" xmlns:a14="http://schemas.microsoft.com/office/drawing/2010/main" val="FFFFFF" mc:Ignorable=""/>
            </a:solidFill>
            <a:miter lim="800000"/>
          </a:ln>
          <a:effectLst>
            <a:outerShdw blurRad="55000" dist="18000" dir="5400000" algn="tl" rotWithShape="0">
              <a:srgbClr xmlns:mc="http://schemas.openxmlformats.org/markup-compatibility/2006" xmlns:a14="http://schemas.microsoft.com/office/drawing/2010/main" val="000000" mc:Ignorable="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xmlns:mc="http://schemas.openxmlformats.org/markup-compatibility/2006" xmlns:a14="http://schemas.microsoft.com/office/drawing/2010/main" val="FFFFFF" mc:Ignorable=""/>
            </a:contourClr>
          </a:sp3d>
        </p:spPr>
      </p:pic>
    </p:spTree>
    <p:extLst>
      <p:ext uri="{BB962C8B-B14F-4D97-AF65-F5344CB8AC3E}">
        <p14:creationId xmlns:p14="http://schemas.microsoft.com/office/powerpoint/2010/main" val="15753573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DSC_1693"/>
          <p:cNvPicPr>
            <a:picLocks noGrp="1" noChangeAspect="1"/>
          </p:cNvPicPr>
          <p:nvPr isPhoto="1"/>
        </p:nvPicPr>
        <p:blipFill>
          <a:blip r:embed="rId2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841375"/>
            <a:ext cx="7772400" cy="5173663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FFFFF" mc:Ignorable="">
              <a:shade val="85000"/>
            </a:srgbClr>
          </a:solidFill>
          <a:ln w="88900" cap="sq">
            <a:solidFill>
              <a:srgbClr xmlns:mc="http://schemas.openxmlformats.org/markup-compatibility/2006" xmlns:a14="http://schemas.microsoft.com/office/drawing/2010/main" val="FFFFFF" mc:Ignorable=""/>
            </a:solidFill>
            <a:miter lim="800000"/>
          </a:ln>
          <a:effectLst>
            <a:outerShdw blurRad="55000" dist="18000" dir="5400000" algn="tl" rotWithShape="0">
              <a:srgbClr xmlns:mc="http://schemas.openxmlformats.org/markup-compatibility/2006" xmlns:a14="http://schemas.microsoft.com/office/drawing/2010/main" val="000000" mc:Ignorable="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xmlns:mc="http://schemas.openxmlformats.org/markup-compatibility/2006" xmlns:a14="http://schemas.microsoft.com/office/drawing/2010/main" val="FFFFFF" mc:Ignorable=""/>
            </a:contourClr>
          </a:sp3d>
        </p:spPr>
      </p:pic>
    </p:spTree>
    <p:extLst>
      <p:ext uri="{BB962C8B-B14F-4D97-AF65-F5344CB8AC3E}">
        <p14:creationId xmlns:p14="http://schemas.microsoft.com/office/powerpoint/2010/main" val="32216127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xmlns:mc="http://schemas.openxmlformats.org/markup-compatibility/2006" xmlns:a14="http://schemas.microsoft.com/office/drawing/2010/main" val="1F497D" mc:Ignorable=""/>
      </a:dk2>
      <a:lt2>
        <a:srgbClr xmlns:mc="http://schemas.openxmlformats.org/markup-compatibility/2006" xmlns:a14="http://schemas.microsoft.com/office/drawing/2010/main" val="EEECE1" mc:Ignorable=""/>
      </a:lt2>
      <a:accent1>
        <a:srgbClr xmlns:mc="http://schemas.openxmlformats.org/markup-compatibility/2006" xmlns:a14="http://schemas.microsoft.com/office/drawing/2010/main" val="4F81BD" mc:Ignorable=""/>
      </a:accent1>
      <a:accent2>
        <a:srgbClr xmlns:mc="http://schemas.openxmlformats.org/markup-compatibility/2006" xmlns:a14="http://schemas.microsoft.com/office/drawing/2010/main" val="C0504D" mc:Ignorable=""/>
      </a:accent2>
      <a:accent3>
        <a:srgbClr xmlns:mc="http://schemas.openxmlformats.org/markup-compatibility/2006" xmlns:a14="http://schemas.microsoft.com/office/drawing/2010/main" val="9BBB59" mc:Ignorable=""/>
      </a:accent3>
      <a:accent4>
        <a:srgbClr xmlns:mc="http://schemas.openxmlformats.org/markup-compatibility/2006" xmlns:a14="http://schemas.microsoft.com/office/drawing/2010/main" val="8064A2" mc:Ignorable=""/>
      </a:accent4>
      <a:accent5>
        <a:srgbClr xmlns:mc="http://schemas.openxmlformats.org/markup-compatibility/2006" xmlns:a14="http://schemas.microsoft.com/office/drawing/2010/main" val="4BACC6" mc:Ignorable=""/>
      </a:accent5>
      <a:accent6>
        <a:srgbClr xmlns:mc="http://schemas.openxmlformats.org/markup-compatibility/2006" xmlns:a14="http://schemas.microsoft.com/office/drawing/2010/main" val="F79646" mc:Ignorable=""/>
      </a:accent6>
      <a:hlink>
        <a:srgbClr xmlns:mc="http://schemas.openxmlformats.org/markup-compatibility/2006" xmlns:a14="http://schemas.microsoft.com/office/drawing/2010/main" val="0000FF" mc:Ignorable=""/>
      </a:hlink>
      <a:folHlink>
        <a:srgbClr xmlns:mc="http://schemas.openxmlformats.org/markup-compatibility/2006" xmlns:a14="http://schemas.microsoft.com/office/drawing/2010/main" val="800080" mc:Ignorable="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xmlns:mc="http://schemas.openxmlformats.org/markup-compatibility/2006" xmlns:a14="http://schemas.microsoft.com/office/drawing/2010/main" val="000000" mc:Ignorable="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4</Words>
  <Application>Microsoft Office PowerPoint</Application>
  <PresentationFormat>On-screen Show (4:3)</PresentationFormat>
  <Paragraphs>2</Paragraphs>
  <Slides>28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29" baseType="lpstr">
      <vt:lpstr>Office Theme</vt:lpstr>
      <vt:lpstr>Photo Album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Delhi</dc:title>
  <dc:creator>kpe</dc:creator>
  <dc:description>Photo album using different transitions. Created and saved with Office 2010 beta.</dc:description>
  <cp:lastModifiedBy>kpe</cp:lastModifiedBy>
  <cp:revision>2</cp:revision>
  <dcterms:created xsi:type="dcterms:W3CDTF">2009-12-06T16:47:47Z</dcterms:created>
  <dcterms:modified xsi:type="dcterms:W3CDTF">2009-12-06T17:00:42Z</dcterms:modified>
  <cp:category>photo book</cp:category>
</cp:coreProperties>
</file>